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8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55361-8AE1-C655-5908-B540234695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62F652-4386-3ED9-4C42-13ADDEDA0B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C0E78-F3F8-9686-EC4B-74A56335F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6CC2A-A076-C32E-FA4A-92852F4A7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A7CE9-D8C0-063D-BAA9-889A0C12E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78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27F2A-B3B5-415A-5B28-9AB3777B3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D33E23-2056-6F03-55B4-4C69649583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0D171-6DF8-A158-B98D-F402AA073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184FB-BB4B-73AF-6E6D-269DACEDA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8F44D-E86A-D0A6-711C-422800AE7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37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65BFFA-B615-16FC-EAC0-5D556A4980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7EC27B-CD66-678D-04A8-2ABE9D4DB4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B6CFE-EA95-2C3E-0433-75F0EBF51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D6432-2240-8B82-674A-3BB344CD6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F4BD2-888E-7FEE-83E3-4407E80B8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73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CBAAE-144F-8C25-9039-272CEF0CF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64DA8-B9BB-A9A5-F451-3F6B32A91A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6B2E-C756-7391-D6A6-D777A7A72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E5827-73DE-F316-4C86-9A4582ED7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FB088-384D-CC7F-363F-170928A86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1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60897-5DB7-99DD-AB11-F076AA9E2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2BE55-9D86-CEA0-9C91-9014291F4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0BA25-EF10-C1A5-9C45-FD456A0C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2A02-A920-982B-6644-C2CDC2A38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37F59-F5B9-10B1-67E4-BA7095320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7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FBE77-037D-0C1D-BF7E-C4DC3EF48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D1C8A-2A27-1646-99D9-AB70C544CF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1343B2-1AC5-A439-D50E-4F5A67E686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7EEC9-9708-EC65-4318-1603C460D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0CD3D-7CCC-0596-C09E-8D0A9D210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3BB8C-F62E-90BE-4DAB-3983FC7D4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417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BBA96-721A-959D-DA84-874DD0669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C84223-F67A-82AC-09CB-AA1AEBA50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45629-F54F-6DEA-388E-C558778D9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5E1441-F662-B156-5BEE-5D35BFE98F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2403D5-0F58-B00E-1FF3-16D4B3A90E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C07346-06A6-A981-5618-C88DD13CF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53F50C-C7AE-DECE-0C8D-4EE85383B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4F0898-D7D4-DCEC-859B-396D91CA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3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AD770-AA2F-89B3-2F5F-BAF0CC216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6B343-65ED-B2AF-3D73-5B1C0996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5AC223-290F-EC26-638C-6AD82566F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C14B16-234F-03E4-418B-953FDE64B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9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E5A16E-FA91-DF32-84A5-E2A615023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8A5F6D-9E2E-9A9B-846F-A89288991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BBB184-009E-BCBC-1D76-9C380A1E4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5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2F347-75CB-1A2E-E8CB-EBD245039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3B1A3-915D-8B2D-BC18-3915E5AD7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C45DCF-109F-9B1F-170E-4672DADE07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071D85-1DEC-9C5E-A8C1-3751EF0E1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513359-3A91-6C7F-ABB9-ACB241F30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0F833-D01B-2C9F-D5E2-AB0E69B28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0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2B8D7-F1DE-5A05-E413-53ECC05A9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8B00E6-EC5E-19D6-7E29-09BAA3328B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E14A47-5234-0FF6-0196-CDFC2A2E8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3F0984-0E0B-49C1-DEE9-5AD105244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76100A-8455-C4A5-11C1-9A3AFC3E2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D521CD-0ABA-72FF-A9A1-95CB09446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84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5AD38F-2BB7-9F1B-7E4C-F5E5867CF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846BC-EA7E-86E7-B6E7-C7843DEA6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AA3E2-D2A2-906C-45E3-1F2C4D415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3F3EAE-B49C-0B41-A1CF-9D0C6CD20280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FBFC6-ED9A-78AA-83F1-8F01F6CA6C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EF5FB-6E00-22BF-5653-E813A54ACE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A16714-55D2-8346-8143-F5229847C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5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007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5313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068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940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485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786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468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689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77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4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877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538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764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012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292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Macintosh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Fortson-Williams</dc:creator>
  <cp:lastModifiedBy>Ozias  Williams</cp:lastModifiedBy>
  <cp:revision>3</cp:revision>
  <dcterms:created xsi:type="dcterms:W3CDTF">2025-02-14T23:56:44Z</dcterms:created>
  <dcterms:modified xsi:type="dcterms:W3CDTF">2025-07-30T00:41:59Z</dcterms:modified>
</cp:coreProperties>
</file>